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86" r:id="rId6"/>
    <p:sldId id="261" r:id="rId7"/>
    <p:sldId id="262" r:id="rId8"/>
    <p:sldId id="263" r:id="rId9"/>
    <p:sldId id="264" r:id="rId10"/>
    <p:sldId id="268" r:id="rId11"/>
    <p:sldId id="269" r:id="rId12"/>
    <p:sldId id="271" r:id="rId13"/>
    <p:sldId id="272" r:id="rId14"/>
    <p:sldId id="274" r:id="rId15"/>
    <p:sldId id="275" r:id="rId16"/>
    <p:sldId id="276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7059" autoAdjust="0"/>
  </p:normalViewPr>
  <p:slideViewPr>
    <p:cSldViewPr>
      <p:cViewPr varScale="1">
        <p:scale>
          <a:sx n="134" d="100"/>
          <a:sy n="134" d="100"/>
        </p:scale>
        <p:origin x="-10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958D9-0FF6-4F68-9CA1-E2ED53945BC8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49EAE-5E73-4A46-8D38-62B4FCB5F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1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0DEDE44-4932-4C64-A38A-99C700B4EE7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4381C51-A16A-4F96-B57B-1233648EE4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1752600"/>
            <a:ext cx="9144000" cy="6858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elaxedIns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v-LV" sz="4800" b="1" spc="50" dirty="0" smtClean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Masīvi</a:t>
            </a:r>
            <a:endParaRPr lang="en-US" sz="4800" b="1" spc="50" dirty="0">
              <a:ln w="11430"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4600" y="6248400"/>
            <a:ext cx="3076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50" dirty="0">
                <a:ln w="13500">
                  <a:noFill/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PHP: Hypertext Preprocessor</a:t>
            </a:r>
          </a:p>
        </p:txBody>
      </p:sp>
    </p:spTree>
    <p:extLst>
      <p:ext uri="{BB962C8B-B14F-4D97-AF65-F5344CB8AC3E}">
        <p14:creationId xmlns:p14="http://schemas.microsoft.com/office/powerpoint/2010/main" val="3372797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024744" cy="1143000"/>
          </a:xfrm>
        </p:spPr>
        <p:txBody>
          <a:bodyPr vert="horz" rtlCol="0" anchor="ctr">
            <a:normAutofit/>
          </a:bodyPr>
          <a:lstStyle/>
          <a:p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Izklāsts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46238"/>
            <a:ext cx="8229600" cy="4525962"/>
          </a:xfrm>
        </p:spPr>
        <p:txBody>
          <a:bodyPr/>
          <a:lstStyle/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Kas ir masīvs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ndeksēts masīvs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Asociatīvs masīvs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Multidimensionāls masīvs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792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 ir masīvs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lv-LV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Masīvs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īpašs mainīgais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v-LV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kurš var sevī glabāt vairākas vērtības.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Masīvam ir viens nosaukums un tas var glabāt sevī daudz vērtības, tām var piekļūt norādot indeksa numuru.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endParaRPr lang="en-US" dirty="0"/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5618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 ir masīvs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3400" y="1570037"/>
            <a:ext cx="8229600" cy="4525963"/>
          </a:xfrm>
        </p:spPr>
        <p:txBody>
          <a:bodyPr rtlCol="0">
            <a:normAutofit fontScale="62500" lnSpcReduction="20000"/>
          </a:bodyPr>
          <a:lstStyle/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lv-LV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Piemēram, ja tu gribētu atrast vienu konkrētu mašīnu no vairākām mašīnām, bet mašīnu skaits ir nevis 3, bet 300.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lv-LV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Labākais risinājums te ir lietot masīvu.</a:t>
            </a:r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lv-LV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Masīvs var glabāt visas vērtības zem viena vārda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lv-LV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Tu vari piekļūt vērtībām atsaucoties uz masīva vārda.</a:t>
            </a:r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lv-LV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Katram masīva elementam ir viņa personīgais indeksa numurs, līdz ar to tas ir viegli pieejams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289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Masīva izveidošana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</a:t>
            </a:r>
            <a:r>
              <a:rPr lang="lv-LV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nkcija tiek lietota lai izveidotu masīvu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55520" y="3048000"/>
            <a:ext cx="4572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907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Masīvu veidi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Indexed  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</a:t>
            </a:r>
            <a:r>
              <a:rPr lang="lv-LV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masīvs ar nummurētu indeksu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Associative array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</a:t>
            </a:r>
            <a:r>
              <a:rPr lang="lv-LV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masīvs, kur katra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lv-LV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atslēga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ar asociatīvo vērtību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Multidimensional array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</a:t>
            </a:r>
            <a:r>
              <a:rPr lang="lv-LV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masīvs, kas sevī ietver vēl citus masīvus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00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ksētie masīvi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5240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Katrs masīva elements ir indeksēts ar numuru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Ir divi veidi kā izveidot indeksētu masīvu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lv-LV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 = </a:t>
            </a:r>
            <a:r>
              <a:rPr lang="en-US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Saab"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"Volvo"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"BMW"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"Toyota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var_dump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200000"/>
              </a:lnSpc>
            </a:pPr>
            <a:endParaRPr lang="en-US" sz="2800" dirty="0"/>
          </a:p>
          <a:p>
            <a:pPr>
              <a:lnSpc>
                <a:spcPct val="200000"/>
              </a:lnSpc>
              <a:buFont typeface="Arial" charset="0"/>
              <a:buNone/>
            </a:pPr>
            <a:r>
              <a:rPr lang="en-US" sz="2800" dirty="0" smtClean="0"/>
              <a:t>     	</a:t>
            </a:r>
          </a:p>
        </p:txBody>
      </p:sp>
    </p:spTree>
    <p:extLst>
      <p:ext uri="{BB962C8B-B14F-4D97-AF65-F5344CB8AC3E}">
        <p14:creationId xmlns:p14="http://schemas.microsoft.com/office/powerpoint/2010/main" val="220711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ksētie masīvi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524000"/>
            <a:ext cx="8229600" cy="638175"/>
          </a:xfrm>
        </p:spPr>
        <p:txBody>
          <a:bodyPr rtlCol="0">
            <a:noAutofit/>
          </a:bodyPr>
          <a:lstStyle/>
          <a:p>
            <a:pPr marL="457200" indent="-4572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Pirmajā veidā automātiski tiks izveidots masīva elementu indekss.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Otrajā veidā varam indeksa numurus ievadīt manuāli: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2940" lvl="1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"Saab"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62940" lvl="1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"Volvo"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62940" lvl="1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"BMW"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62940" lvl="1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"Toyota"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588524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Indeksēti masīvi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piemērs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1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495425"/>
            <a:ext cx="8229600" cy="638175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Font typeface="Arial" charset="0"/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"Saab";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"Volvo";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"BMW";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"Toyota"; 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] .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lv-LV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$cars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] . " </a:t>
            </a:r>
            <a:r>
              <a:rPr lang="lv-LV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zviedru mašīnas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."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/>
              <a:t>?&gt;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5307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Count() 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funkcija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47825"/>
            <a:ext cx="8229600" cy="322897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Šī ir iebūvētā funkcija PHP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 kas skaita cik elementu ir masīvā vai objektā.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  <a:buFont typeface="Arial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2462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 </a:t>
            </a:r>
            <a:r>
              <a:rPr lang="lv-LV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kcijas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piemērs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495425"/>
            <a:ext cx="8229600" cy="4600575"/>
          </a:xfrm>
        </p:spPr>
        <p:txBody>
          <a:bodyPr rtlCol="0">
            <a:no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] = </a:t>
            </a:r>
            <a:r>
              <a:rPr lang="en-US" sz="1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] = </a:t>
            </a:r>
            <a:r>
              <a:rPr lang="en-US" sz="1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] = </a:t>
            </a:r>
            <a:r>
              <a:rPr lang="en-US" sz="1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= </a:t>
            </a:r>
            <a:r>
              <a:rPr lang="en-US" sz="1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</a:t>
            </a:r>
            <a:r>
              <a:rPr lang="en-US" sz="1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$result == </a:t>
            </a: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]  = </a:t>
            </a:r>
            <a:r>
              <a:rPr lang="en-US" sz="1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]  = </a:t>
            </a:r>
            <a:r>
              <a:rPr lang="en-US" sz="1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smtClean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] = </a:t>
            </a:r>
            <a:r>
              <a:rPr lang="en-US" sz="1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 = </a:t>
            </a:r>
            <a:r>
              <a:rPr lang="en-US" sz="1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</a:t>
            </a:r>
            <a:r>
              <a:rPr lang="en-US" sz="1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$result == </a:t>
            </a: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?&gt;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85800" y="1524000"/>
            <a:ext cx="7162800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046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Foreach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piemērs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762000" y="1752600"/>
            <a:ext cx="8229600" cy="4572000"/>
          </a:xfrm>
        </p:spPr>
        <p:txBody>
          <a:bodyPr rtlCol="0">
            <a:no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lv-LV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4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krasas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lv-LV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lv-LV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"zils"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v-LV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"zaļš"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v-LV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"sarkans"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lv-LV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foreach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krasas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4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krasa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lv-LV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4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krasa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v-LV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"&lt;br&gt;"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957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in_array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funkcija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2895600"/>
            <a:ext cx="8229600" cy="27717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in_array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fun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kcija meklē vai masīvā ir norādītā vērtība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Funkcija atgriež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TRUE 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ja vērtība ir atrasta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FALSE </a:t>
            </a: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ja nav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v-LV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in_array</a:t>
            </a:r>
            <a:r>
              <a:rPr lang="lv-LV" sz="1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1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sarkans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1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krasas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1066800" y="1871960"/>
            <a:ext cx="73152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in_array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meklējamais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$masīvs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61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ociatīvie masīvi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229600" cy="63817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Asociatīvajos masīvos katra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atslēga ir asociēta ar kādu vērtību (value)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Asociatīvajos masīvos vērtības var izmantot kā atslēgas. Pēc šīm vērtībām var piekļūt konkrētajam masīva elementam.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540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ociatīvie masīvi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piemērs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8229600" cy="4419600"/>
          </a:xfrm>
        </p:spPr>
        <p:txBody>
          <a:bodyPr rtlCol="0">
            <a:noAutofit/>
          </a:bodyPr>
          <a:lstStyle/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4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"22"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Ēriks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"18"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'Anna'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"19"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$</a:t>
            </a:r>
            <a:r>
              <a:rPr lang="lv-LV" sz="24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" 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gadus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vecs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843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Definēšana vienā rindā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8229600" cy="63817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Arial" charset="0"/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Font typeface="Arial" charset="0"/>
              <a:buNone/>
            </a:pPr>
            <a:r>
              <a:rPr lang="en-US" sz="2800" dirty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</a:t>
            </a:r>
            <a:r>
              <a:rPr lang="fr-FR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en-US" sz="2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Ēriks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en-US" sz="2800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200000"/>
              </a:lnSpc>
              <a:buFont typeface="Arial" charset="0"/>
              <a:buNone/>
            </a:pPr>
            <a:r>
              <a:rPr lang="en-US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lv-LV" sz="2800" dirty="0" smtClean="0">
                <a:solidFill>
                  <a:srgbClr val="94B6D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Jānis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];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005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 vert="horz" rtlCol="0" anchor="ctr">
            <a:norm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</a:t>
            </a:r>
            <a:r>
              <a:rPr lang="lv-LV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dimensiju masīvi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229600" cy="17526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Multidimensiju masīvā katrs masīva elements pats var būt masīvs, respektīvi masīvs iekš masīva.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609600" y="3886200"/>
            <a:ext cx="7924800" cy="990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fontAlgn="auto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myArray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 array( value1, value2, value3 ), array( value4, value5, value6 ), array( value7, value8, value9 ) );</a:t>
            </a:r>
          </a:p>
        </p:txBody>
      </p:sp>
    </p:spTree>
    <p:extLst>
      <p:ext uri="{BB962C8B-B14F-4D97-AF65-F5344CB8AC3E}">
        <p14:creationId xmlns:p14="http://schemas.microsoft.com/office/powerpoint/2010/main" val="1164131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3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4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5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6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7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8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9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0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2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3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4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5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6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7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</TotalTime>
  <Words>483</Words>
  <Application>Microsoft Office PowerPoint</Application>
  <PresentationFormat>On-screen Show (4:3)</PresentationFormat>
  <Paragraphs>69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Median</vt:lpstr>
      <vt:lpstr>PowerPoint Presentation</vt:lpstr>
      <vt:lpstr>Izklāsts</vt:lpstr>
      <vt:lpstr>Kas ir masīvs?</vt:lpstr>
      <vt:lpstr>Kas ir masīvs?</vt:lpstr>
      <vt:lpstr>Masīva izveidošana</vt:lpstr>
      <vt:lpstr>Masīvu veidi PHP</vt:lpstr>
      <vt:lpstr>Indeksētie masīvi</vt:lpstr>
      <vt:lpstr>Indeksētie masīvi</vt:lpstr>
      <vt:lpstr>Indeksēti masīvi - piemērs</vt:lpstr>
      <vt:lpstr>Count() funkcija</vt:lpstr>
      <vt:lpstr>Count funkcijas - piemērs</vt:lpstr>
      <vt:lpstr>Foreach - piemērs</vt:lpstr>
      <vt:lpstr>in_array() funkcija </vt:lpstr>
      <vt:lpstr>Asociatīvie masīvi</vt:lpstr>
      <vt:lpstr>Asociatīvie masīvi - piemērs</vt:lpstr>
      <vt:lpstr>Definēšana vienā rindā</vt:lpstr>
      <vt:lpstr>Multidimensiju masīvi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</dc:creator>
  <cp:lastModifiedBy>Mārtiņš Zīlīte</cp:lastModifiedBy>
  <cp:revision>49</cp:revision>
  <dcterms:created xsi:type="dcterms:W3CDTF">2013-02-04T21:35:34Z</dcterms:created>
  <dcterms:modified xsi:type="dcterms:W3CDTF">2019-04-23T09:22:33Z</dcterms:modified>
</cp:coreProperties>
</file>